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5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4545" y="544945"/>
            <a:ext cx="10169237" cy="138545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Tiết</a:t>
            </a:r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 3 BÀI TẬP CHUYỂN ĐỘNG THẲNG ĐỀU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117600" y="2480973"/>
                <a:ext cx="9794240" cy="3151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Nhắc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lại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kiến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cũ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r>
                  <a:rPr lang="en-US" dirty="0" smtClean="0">
                    <a:solidFill>
                      <a:schemeClr val="bg1"/>
                    </a:solidFill>
                  </a:rPr>
                  <a:t>+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quãng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S=v.t</a:t>
                </a:r>
              </a:p>
              <a:p>
                <a:endParaRPr lang="en-US" sz="3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chuyển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x=x</a:t>
                </a:r>
                <a:r>
                  <a:rPr lang="en-US" sz="3200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+vt</a:t>
                </a:r>
                <a:endPara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600" y="2480973"/>
                <a:ext cx="9794240" cy="3151953"/>
              </a:xfrm>
              <a:prstGeom prst="rect">
                <a:avLst/>
              </a:prstGeom>
              <a:blipFill>
                <a:blip r:embed="rId2"/>
                <a:stretch>
                  <a:fillRect l="-1556" t="-2128" b="-5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33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9280" y="508000"/>
            <a:ext cx="107391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(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2/6/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6h30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12km/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h.Biết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6km.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ĐS : a. x = -6 +12t ,b. 0km, 7h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6560" y="609600"/>
            <a:ext cx="113487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:(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11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dạng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3/6/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6h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200km. Ô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40km/h, ô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60km/h.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d/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ĐS:a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x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40t (t &gt;0), x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 – 60t (t &gt;0) b. 8h,80km c.80km,120km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11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0400" y="701040"/>
            <a:ext cx="8727440" cy="5384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81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1200" y="650240"/>
            <a:ext cx="11074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1/DẠNG 1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CHUYỂN ĐỘNG CỦA VẬT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136095" y="2198718"/>
            <a:ext cx="1048876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tọa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t=0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alt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x=x</a:t>
            </a:r>
            <a:r>
              <a:rPr kumimoji="0" lang="en-US" altLang="en-US" sz="32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+vt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11200" y="145542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59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0400" y="467360"/>
            <a:ext cx="11115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8h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40km/h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0400" y="2651760"/>
            <a:ext cx="1062736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>
                <a:solidFill>
                  <a:schemeClr val="bg1"/>
                </a:solidFill>
              </a:rPr>
              <a:t>Bài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</a:rPr>
              <a:t>giải</a:t>
            </a:r>
            <a:r>
              <a:rPr lang="fr-FR" sz="3200" dirty="0" smtClean="0">
                <a:solidFill>
                  <a:schemeClr val="bg1"/>
                </a:solidFill>
              </a:rPr>
              <a:t>: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+ </a:t>
            </a:r>
            <a:r>
              <a:rPr lang="fr-FR" sz="3200" dirty="0" err="1">
                <a:solidFill>
                  <a:schemeClr val="bg1"/>
                </a:solidFill>
              </a:rPr>
              <a:t>Chọn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chiều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dương</a:t>
            </a:r>
            <a:r>
              <a:rPr lang="fr-FR" sz="3200" dirty="0">
                <a:solidFill>
                  <a:schemeClr val="bg1"/>
                </a:solidFill>
              </a:rPr>
              <a:t> là </a:t>
            </a:r>
            <a:r>
              <a:rPr lang="fr-FR" sz="3200" dirty="0" err="1">
                <a:solidFill>
                  <a:schemeClr val="bg1"/>
                </a:solidFill>
              </a:rPr>
              <a:t>chiều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chuyển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động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của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xe</a:t>
            </a:r>
            <a:r>
              <a:rPr lang="fr-FR" sz="3200" dirty="0">
                <a:solidFill>
                  <a:schemeClr val="bg1"/>
                </a:solidFill>
              </a:rPr>
              <a:t>, </a:t>
            </a:r>
            <a:r>
              <a:rPr lang="fr-FR" sz="3200" dirty="0" err="1">
                <a:solidFill>
                  <a:schemeClr val="bg1"/>
                </a:solidFill>
              </a:rPr>
              <a:t>gốc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tọa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độ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tại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vị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trí</a:t>
            </a:r>
            <a:r>
              <a:rPr lang="fr-FR" sz="3200" dirty="0">
                <a:solidFill>
                  <a:schemeClr val="bg1"/>
                </a:solidFill>
              </a:rPr>
              <a:t> A, </a:t>
            </a:r>
            <a:r>
              <a:rPr lang="fr-FR" sz="3200" dirty="0" err="1">
                <a:solidFill>
                  <a:schemeClr val="bg1"/>
                </a:solidFill>
              </a:rPr>
              <a:t>gốc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thời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 err="1">
                <a:solidFill>
                  <a:schemeClr val="bg1"/>
                </a:solidFill>
              </a:rPr>
              <a:t>gian</a:t>
            </a:r>
            <a:r>
              <a:rPr lang="fr-FR" sz="3200" dirty="0">
                <a:solidFill>
                  <a:schemeClr val="bg1"/>
                </a:solidFill>
              </a:rPr>
              <a:t> là </a:t>
            </a:r>
            <a:r>
              <a:rPr lang="fr-FR" sz="3200" dirty="0" err="1">
                <a:solidFill>
                  <a:schemeClr val="bg1"/>
                </a:solidFill>
              </a:rPr>
              <a:t>lúc</a:t>
            </a:r>
            <a:r>
              <a:rPr lang="fr-FR" sz="3200" dirty="0">
                <a:solidFill>
                  <a:schemeClr val="bg1"/>
                </a:solidFill>
              </a:rPr>
              <a:t> 8h </a:t>
            </a:r>
            <a:r>
              <a:rPr lang="fr-FR" sz="3200" dirty="0" err="1">
                <a:solidFill>
                  <a:schemeClr val="bg1"/>
                </a:solidFill>
              </a:rPr>
              <a:t>sáng</a:t>
            </a:r>
            <a:r>
              <a:rPr lang="fr-FR" sz="3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fr-FR" sz="3200" dirty="0" smtClean="0">
                <a:solidFill>
                  <a:schemeClr val="bg1"/>
                </a:solidFill>
              </a:rPr>
              <a:t>+</a:t>
            </a:r>
            <a:r>
              <a:rPr lang="fr-FR" sz="3200" dirty="0" err="1" smtClean="0">
                <a:solidFill>
                  <a:schemeClr val="bg1"/>
                </a:solidFill>
              </a:rPr>
              <a:t>Phương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</a:rPr>
              <a:t>trình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</a:rPr>
              <a:t>chuyển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</a:rPr>
              <a:t>động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</a:rPr>
              <a:t>của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</a:rPr>
              <a:t>xe</a:t>
            </a:r>
            <a:r>
              <a:rPr lang="fr-FR" sz="3200" dirty="0" smtClean="0">
                <a:solidFill>
                  <a:schemeClr val="bg1"/>
                </a:solidFill>
              </a:rPr>
              <a:t>: x=x</a:t>
            </a:r>
            <a:r>
              <a:rPr lang="fr-FR" sz="3200" baseline="-25000" dirty="0" smtClean="0">
                <a:solidFill>
                  <a:schemeClr val="bg1"/>
                </a:solidFill>
              </a:rPr>
              <a:t>0</a:t>
            </a:r>
            <a:r>
              <a:rPr lang="fr-FR" sz="3200" dirty="0" smtClean="0">
                <a:solidFill>
                  <a:schemeClr val="bg1"/>
                </a:solidFill>
              </a:rPr>
              <a:t>+vt </a:t>
            </a:r>
            <a:r>
              <a:rPr lang="fr-FR" sz="3200" dirty="0" err="1" smtClean="0">
                <a:solidFill>
                  <a:schemeClr val="bg1"/>
                </a:solidFill>
              </a:rPr>
              <a:t>trong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</a:rPr>
              <a:t>đó</a:t>
            </a:r>
            <a:r>
              <a:rPr lang="fr-FR" sz="3200" dirty="0" smtClean="0">
                <a:solidFill>
                  <a:schemeClr val="bg1"/>
                </a:solidFill>
              </a:rPr>
              <a:t> x</a:t>
            </a:r>
            <a:r>
              <a:rPr lang="fr-FR" sz="3200" baseline="-25000" dirty="0" smtClean="0">
                <a:solidFill>
                  <a:schemeClr val="bg1"/>
                </a:solidFill>
              </a:rPr>
              <a:t>0</a:t>
            </a:r>
            <a:r>
              <a:rPr lang="fr-FR" sz="3200" dirty="0" smtClean="0">
                <a:solidFill>
                  <a:schemeClr val="bg1"/>
                </a:solidFill>
              </a:rPr>
              <a:t>=0; v=40km/h </a:t>
            </a:r>
          </a:p>
          <a:p>
            <a:r>
              <a:rPr lang="fr-FR" sz="3200" dirty="0" err="1" smtClean="0">
                <a:solidFill>
                  <a:schemeClr val="bg1"/>
                </a:solidFill>
              </a:rPr>
              <a:t>nên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</a:rPr>
              <a:t>phương</a:t>
            </a:r>
            <a:r>
              <a:rPr lang="fr-FR" sz="3200" dirty="0" smtClean="0">
                <a:solidFill>
                  <a:schemeClr val="bg1"/>
                </a:solidFill>
              </a:rPr>
              <a:t> </a:t>
            </a:r>
            <a:r>
              <a:rPr lang="fr-FR" sz="3200" dirty="0" err="1" smtClean="0">
                <a:solidFill>
                  <a:schemeClr val="bg1"/>
                </a:solidFill>
              </a:rPr>
              <a:t>trình:x</a:t>
            </a:r>
            <a:r>
              <a:rPr lang="fr-FR" sz="3200" dirty="0" smtClean="0">
                <a:solidFill>
                  <a:schemeClr val="bg1"/>
                </a:solidFill>
              </a:rPr>
              <a:t>=40t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7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1840" y="457200"/>
            <a:ext cx="10525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 km/h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1,5h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6km.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600" y="3271520"/>
            <a:ext cx="1051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x=x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+vt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t=1,5h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x=6, v=-36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6=x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-36.1,5;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=60km</a:t>
            </a:r>
          </a:p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x=60-36t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04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5440" y="406400"/>
            <a:ext cx="11714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VẬT CHUYỂN ĐỘNG THẲNG ĐỀU XÁC ĐỊNH THỜI ĐIỂM, 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 HAI VẬT GẶP NHAU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94080" y="2079351"/>
            <a:ext cx="921117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tọa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kumimoji="0" lang="en-US" altLang="en-US" sz="28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=0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x=x</a:t>
            </a:r>
            <a:r>
              <a:rPr kumimoji="0" lang="en-US" altLang="en-US" sz="28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+vt;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en-US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x=x</a:t>
            </a:r>
            <a:r>
              <a:rPr lang="en-US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+v(t-t</a:t>
            </a:r>
            <a:r>
              <a:rPr lang="en-US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94080" y="4101772"/>
            <a:ext cx="9735244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tọa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x</a:t>
            </a:r>
            <a:r>
              <a:rPr kumimoji="0" lang="en-US" altLang="en-US" sz="28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=x</a:t>
            </a:r>
            <a:r>
              <a:rPr kumimoji="0" lang="en-US" altLang="en-US" sz="28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</a:t>
            </a:r>
            <a:endParaRPr kumimoji="0" lang="en-US" altLang="en-US" sz="2800" b="0" i="0" u="none" strike="noStrike" cap="none" normalizeH="0" baseline="-2500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(1)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x</a:t>
            </a:r>
            <a:r>
              <a:rPr lang="en-US" altLang="en-US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endParaRPr kumimoji="0" lang="en-US" altLang="en-US" sz="28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60400" y="4514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17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7840" y="447040"/>
            <a:ext cx="113893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72km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7h30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36km/h.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360" y="2693809"/>
            <a:ext cx="11165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,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toạ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x=x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+v(t-t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A: x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=0;v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=36km/h;t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=0; x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=36t   (km)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B: x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=72km;v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=?; t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  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=0,5h; x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=72-v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(t-0,5)   (km)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t=8,5-7,5=1h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-Hai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=x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t=1h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: 36.1=72-v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(1-0,5)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v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=72km/h</a:t>
            </a:r>
          </a:p>
          <a:p>
            <a:endParaRPr lang="fr-FR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711200"/>
            <a:ext cx="12192000" cy="0"/>
          </a:xfrm>
          <a:prstGeom prst="rect">
            <a:avLst/>
          </a:prstGeom>
          <a:solidFill>
            <a:srgbClr val="9CC2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fr-F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76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0" y="538480"/>
            <a:ext cx="114909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7h15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36km/h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đuổi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= 5m/s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36km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Hai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km?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7840" y="2875280"/>
            <a:ext cx="10982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,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toạ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7h15.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x=x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+v(t-t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A: x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=0;v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=36km/h;t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=0; x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=36t   (km)</a:t>
            </a:r>
          </a:p>
          <a:p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x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=36km;v</a:t>
            </a:r>
            <a:r>
              <a:rPr lang="fr-FR" sz="2800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=5m/s=18km/h; 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   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=0; 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=36+18t 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(km)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=x</a:t>
            </a:r>
            <a:r>
              <a:rPr lang="fr-FR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36t=36+18t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t=2h</a:t>
            </a:r>
          </a:p>
          <a:p>
            <a:pPr marL="457200" indent="-457200">
              <a:buFontTx/>
              <a:buChar char="-"/>
            </a:pP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9h15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là : x= 36.2=72km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34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800" y="365760"/>
            <a:ext cx="107797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3/BÀI TẬP VẬN DỤNG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:(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8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dạng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2/6/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0"/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7h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TPHCM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50km/h.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TPHCM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120km.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ĐS  c. 9h24’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34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520" y="650240"/>
            <a:ext cx="101396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:(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9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dạng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2/6/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đc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US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10h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40km/h, AB = 100km.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ĐS : a. x = 40t , b. x = -40t,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c.x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-100 + 40t ,d. x = 100 – 40t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85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182</TotalTime>
  <Words>1128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Century Gothic</vt:lpstr>
      <vt:lpstr>Times New Roman</vt:lpstr>
      <vt:lpstr>Wingdings</vt:lpstr>
      <vt:lpstr>Wingdings 3</vt:lpstr>
      <vt:lpstr>Slice</vt:lpstr>
      <vt:lpstr>Equation.DSMT4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17</cp:revision>
  <dcterms:created xsi:type="dcterms:W3CDTF">2021-09-02T02:08:10Z</dcterms:created>
  <dcterms:modified xsi:type="dcterms:W3CDTF">2021-09-03T11:38:40Z</dcterms:modified>
</cp:coreProperties>
</file>